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2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9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11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78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4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05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5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9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3A17E-A26C-4D20-A8DE-C5EB0ACBEAD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60F7C-8794-4F86-BC6E-22F96B30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4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C:\Documents and Settings\wanda.williams\Local Settings\Temporary Internet Files\Content.IE5\LX2YN4OC\MCBD07752_000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82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AutoShape 2" descr="White marble"/>
          <p:cNvSpPr>
            <a:spLocks noChangeArrowheads="1"/>
          </p:cNvSpPr>
          <p:nvPr/>
        </p:nvSpPr>
        <p:spPr bwMode="auto">
          <a:xfrm rot="16200000">
            <a:off x="5598318" y="3199056"/>
            <a:ext cx="3662363" cy="2667000"/>
          </a:xfrm>
          <a:prstGeom prst="flowChartDelay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rgbClr val="5A5A5A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vert"/>
          <a:lstStyle/>
          <a:p>
            <a:pPr algn="ctr">
              <a:spcAft>
                <a:spcPts val="100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72115" y="3200400"/>
            <a:ext cx="391476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Ebenezer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Scrooge</a:t>
            </a:r>
            <a:endParaRPr lang="en-US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4800599"/>
            <a:ext cx="3519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            </a:t>
            </a:r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God bless </a:t>
            </a:r>
          </a:p>
          <a:p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                  us, every one!</a:t>
            </a:r>
            <a:endParaRPr lang="en-US" sz="36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596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</dc:creator>
  <cp:lastModifiedBy>Ben</cp:lastModifiedBy>
  <cp:revision>2</cp:revision>
  <dcterms:created xsi:type="dcterms:W3CDTF">2011-12-04T19:53:44Z</dcterms:created>
  <dcterms:modified xsi:type="dcterms:W3CDTF">2011-12-04T20:12:10Z</dcterms:modified>
</cp:coreProperties>
</file>